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2" r:id="rId6"/>
    <p:sldId id="271" r:id="rId7"/>
    <p:sldId id="261" r:id="rId8"/>
    <p:sldId id="269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idact Gothic" panose="00000500000000000000" pitchFamily="2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DM Sans Black" panose="020B0604020202020204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21" autoAdjust="0"/>
  </p:normalViewPr>
  <p:slideViewPr>
    <p:cSldViewPr snapToGrid="0">
      <p:cViewPr>
        <p:scale>
          <a:sx n="88" d="100"/>
          <a:sy n="88" d="100"/>
        </p:scale>
        <p:origin x="22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b2014fdb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b2014fdb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b205fd2b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eb205fd2b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eb205fd2b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eb205fd2b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695502" y="-25"/>
            <a:ext cx="692786" cy="3559149"/>
            <a:chOff x="-1891602" y="2136844"/>
            <a:chExt cx="223631" cy="1364652"/>
          </a:xfrm>
        </p:grpSpPr>
        <p:sp>
          <p:nvSpPr>
            <p:cNvPr id="13" name="Google Shape;13;p2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930554" y="1789571"/>
            <a:ext cx="1365959" cy="656897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26293" y="773610"/>
            <a:ext cx="329044" cy="1477369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934462" y="2781134"/>
            <a:ext cx="1736110" cy="535765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253979" y="2262166"/>
            <a:ext cx="1134000" cy="127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250435" y="2786707"/>
            <a:ext cx="740700" cy="131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2702496" y="2237009"/>
            <a:ext cx="2634919" cy="2634919"/>
            <a:chOff x="-1891635" y="3074688"/>
            <a:chExt cx="850550" cy="850550"/>
          </a:xfrm>
        </p:grpSpPr>
        <p:sp>
          <p:nvSpPr>
            <p:cNvPr id="24" name="Google Shape;24;p2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1627211" y="2232076"/>
            <a:ext cx="2397403" cy="692784"/>
            <a:chOff x="-2238736" y="3074720"/>
            <a:chExt cx="773880" cy="223630"/>
          </a:xfrm>
        </p:grpSpPr>
        <p:sp>
          <p:nvSpPr>
            <p:cNvPr id="30" name="Google Shape;30;p2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327649" y="294705"/>
            <a:ext cx="2634826" cy="2635009"/>
            <a:chOff x="-2662477" y="2447714"/>
            <a:chExt cx="850520" cy="850579"/>
          </a:xfrm>
        </p:grpSpPr>
        <p:sp>
          <p:nvSpPr>
            <p:cNvPr id="36" name="Google Shape;36;p2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 rot="-5400000">
            <a:off x="2168841" y="3541667"/>
            <a:ext cx="1409100" cy="189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2270614" y="1595569"/>
            <a:ext cx="692786" cy="5262468"/>
            <a:chOff x="-2035620" y="2871544"/>
            <a:chExt cx="223631" cy="2244027"/>
          </a:xfrm>
        </p:grpSpPr>
        <p:sp>
          <p:nvSpPr>
            <p:cNvPr id="43" name="Google Shape;43;p2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" name="Google Shape;48;p2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5502786" y="1639375"/>
            <a:ext cx="64389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5502780" y="4425427"/>
            <a:ext cx="6438900" cy="7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4"/>
          <p:cNvGrpSpPr/>
          <p:nvPr/>
        </p:nvGrpSpPr>
        <p:grpSpPr>
          <a:xfrm rot="-5400000" flipH="1">
            <a:off x="5323852" y="-193074"/>
            <a:ext cx="456878" cy="11104583"/>
            <a:chOff x="-1891602" y="2136844"/>
            <a:chExt cx="223631" cy="1364652"/>
          </a:xfrm>
        </p:grpSpPr>
        <p:sp>
          <p:nvSpPr>
            <p:cNvPr id="95" name="Google Shape;95;p4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4"/>
          <p:cNvSpPr/>
          <p:nvPr/>
        </p:nvSpPr>
        <p:spPr>
          <a:xfrm rot="-5400000" flipH="1">
            <a:off x="10190933" y="5685412"/>
            <a:ext cx="1145716" cy="350926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 rot="-5400000" flipH="1">
            <a:off x="9916538" y="5171933"/>
            <a:ext cx="745200" cy="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 rot="-5400000" flipH="1">
            <a:off x="10392038" y="5038655"/>
            <a:ext cx="486300" cy="86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4"/>
          <p:cNvGrpSpPr/>
          <p:nvPr/>
        </p:nvGrpSpPr>
        <p:grpSpPr>
          <a:xfrm rot="-5400000" flipH="1">
            <a:off x="10230942" y="5135648"/>
            <a:ext cx="1730784" cy="1730784"/>
            <a:chOff x="-1891635" y="3077004"/>
            <a:chExt cx="850550" cy="850550"/>
          </a:xfrm>
        </p:grpSpPr>
        <p:sp>
          <p:nvSpPr>
            <p:cNvPr id="104" name="Google Shape;104;p4"/>
            <p:cNvSpPr/>
            <p:nvPr/>
          </p:nvSpPr>
          <p:spPr>
            <a:xfrm>
              <a:off x="-1891635" y="3077004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4"/>
          <p:cNvGrpSpPr/>
          <p:nvPr/>
        </p:nvGrpSpPr>
        <p:grpSpPr>
          <a:xfrm rot="-5400000" flipH="1">
            <a:off x="7442703" y="2768061"/>
            <a:ext cx="6020786" cy="450704"/>
            <a:chOff x="-2238736" y="3074720"/>
            <a:chExt cx="773880" cy="223630"/>
          </a:xfrm>
        </p:grpSpPr>
        <p:sp>
          <p:nvSpPr>
            <p:cNvPr id="110" name="Google Shape;110;p4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5" name="Google Shape;115;p4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 flipH="1"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22875" y="726800"/>
            <a:ext cx="8706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822875" y="1670061"/>
            <a:ext cx="8706600" cy="323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9771486" y="2759096"/>
            <a:ext cx="1754460" cy="180576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10042534" y="3146285"/>
            <a:ext cx="1063620" cy="109098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 rot="5400000">
            <a:off x="10858952" y="4202922"/>
            <a:ext cx="539781" cy="231569"/>
          </a:xfrm>
          <a:custGeom>
            <a:avLst/>
            <a:gdLst/>
            <a:ahLst/>
            <a:cxnLst/>
            <a:rect l="l" t="t" r="r" b="b"/>
            <a:pathLst>
              <a:path w="773880" h="44726" extrusionOk="0">
                <a:moveTo>
                  <a:pt x="0" y="0"/>
                </a:moveTo>
                <a:lnTo>
                  <a:pt x="773880" y="0"/>
                </a:lnTo>
                <a:lnTo>
                  <a:pt x="773880" y="44726"/>
                </a:lnTo>
                <a:lnTo>
                  <a:pt x="0" y="44726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5"/>
          <p:cNvGrpSpPr/>
          <p:nvPr/>
        </p:nvGrpSpPr>
        <p:grpSpPr>
          <a:xfrm rot="5400000">
            <a:off x="9403279" y="1584487"/>
            <a:ext cx="3729018" cy="560014"/>
            <a:chOff x="-2238736" y="3074720"/>
            <a:chExt cx="773880" cy="223630"/>
          </a:xfrm>
        </p:grpSpPr>
        <p:sp>
          <p:nvSpPr>
            <p:cNvPr id="124" name="Google Shape;124;p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5"/>
          <p:cNvGrpSpPr/>
          <p:nvPr/>
        </p:nvGrpSpPr>
        <p:grpSpPr>
          <a:xfrm>
            <a:off x="9594947" y="2726280"/>
            <a:ext cx="1953000" cy="1933470"/>
            <a:chOff x="307943" y="1880647"/>
            <a:chExt cx="2520000" cy="2494800"/>
          </a:xfrm>
        </p:grpSpPr>
        <p:sp>
          <p:nvSpPr>
            <p:cNvPr id="130" name="Google Shape;130;p5"/>
            <p:cNvSpPr/>
            <p:nvPr/>
          </p:nvSpPr>
          <p:spPr>
            <a:xfrm>
              <a:off x="307943" y="1880647"/>
              <a:ext cx="2520000" cy="2494800"/>
            </a:xfrm>
            <a:custGeom>
              <a:avLst/>
              <a:gdLst/>
              <a:ahLst/>
              <a:cxnLst/>
              <a:rect l="l" t="t" r="r" b="b"/>
              <a:pathLst>
                <a:path w="2520000" h="2520000" extrusionOk="0">
                  <a:moveTo>
                    <a:pt x="1260000" y="144000"/>
                  </a:moveTo>
                  <a:cubicBezTo>
                    <a:pt x="643650" y="144000"/>
                    <a:pt x="144000" y="643650"/>
                    <a:pt x="144000" y="1260000"/>
                  </a:cubicBezTo>
                  <a:cubicBezTo>
                    <a:pt x="144000" y="1876350"/>
                    <a:pt x="643650" y="2376000"/>
                    <a:pt x="1260000" y="2376000"/>
                  </a:cubicBezTo>
                  <a:cubicBezTo>
                    <a:pt x="1876350" y="2376000"/>
                    <a:pt x="2376000" y="1876350"/>
                    <a:pt x="2376000" y="1260000"/>
                  </a:cubicBezTo>
                  <a:cubicBezTo>
                    <a:pt x="2376000" y="643650"/>
                    <a:pt x="1876350" y="144000"/>
                    <a:pt x="1260000" y="144000"/>
                  </a:cubicBezTo>
                  <a:close/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51943" y="2007365"/>
              <a:ext cx="2232000" cy="2232000"/>
            </a:xfrm>
            <a:custGeom>
              <a:avLst/>
              <a:gdLst/>
              <a:ahLst/>
              <a:cxnLst/>
              <a:rect l="l" t="t" r="r" b="b"/>
              <a:pathLst>
                <a:path w="2232000" h="2232000" extrusionOk="0">
                  <a:moveTo>
                    <a:pt x="1116000" y="144000"/>
                  </a:moveTo>
                  <a:cubicBezTo>
                    <a:pt x="579179" y="144000"/>
                    <a:pt x="144000" y="579179"/>
                    <a:pt x="144000" y="1116000"/>
                  </a:cubicBezTo>
                  <a:cubicBezTo>
                    <a:pt x="144000" y="1652821"/>
                    <a:pt x="579179" y="2088000"/>
                    <a:pt x="1116000" y="2088000"/>
                  </a:cubicBezTo>
                  <a:cubicBezTo>
                    <a:pt x="1652821" y="2088000"/>
                    <a:pt x="2088000" y="1652821"/>
                    <a:pt x="2088000" y="1116000"/>
                  </a:cubicBezTo>
                  <a:cubicBezTo>
                    <a:pt x="2088000" y="579179"/>
                    <a:pt x="1652821" y="144000"/>
                    <a:pt x="1116000" y="144000"/>
                  </a:cubicBezTo>
                  <a:close/>
                  <a:moveTo>
                    <a:pt x="1116000" y="0"/>
                  </a:moveTo>
                  <a:cubicBezTo>
                    <a:pt x="1732350" y="0"/>
                    <a:pt x="2232000" y="499650"/>
                    <a:pt x="2232000" y="1116000"/>
                  </a:cubicBezTo>
                  <a:cubicBezTo>
                    <a:pt x="2232000" y="1732350"/>
                    <a:pt x="1732350" y="2232000"/>
                    <a:pt x="1116000" y="2232000"/>
                  </a:cubicBezTo>
                  <a:cubicBezTo>
                    <a:pt x="499650" y="2232000"/>
                    <a:pt x="0" y="1732350"/>
                    <a:pt x="0" y="1116000"/>
                  </a:cubicBezTo>
                  <a:cubicBezTo>
                    <a:pt x="0" y="499650"/>
                    <a:pt x="499650" y="0"/>
                    <a:pt x="1116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39943" y="2295365"/>
              <a:ext cx="1656000" cy="1656000"/>
            </a:xfrm>
            <a:custGeom>
              <a:avLst/>
              <a:gdLst/>
              <a:ahLst/>
              <a:cxnLst/>
              <a:rect l="l" t="t" r="r" b="b"/>
              <a:pathLst>
                <a:path w="1656000" h="1656000" extrusionOk="0">
                  <a:moveTo>
                    <a:pt x="828000" y="144000"/>
                  </a:moveTo>
                  <a:cubicBezTo>
                    <a:pt x="450237" y="144000"/>
                    <a:pt x="144000" y="450237"/>
                    <a:pt x="144000" y="828000"/>
                  </a:cubicBezTo>
                  <a:cubicBezTo>
                    <a:pt x="144000" y="1205763"/>
                    <a:pt x="450237" y="1512000"/>
                    <a:pt x="828000" y="1512000"/>
                  </a:cubicBezTo>
                  <a:cubicBezTo>
                    <a:pt x="1205763" y="1512000"/>
                    <a:pt x="1512000" y="1205763"/>
                    <a:pt x="1512000" y="828000"/>
                  </a:cubicBezTo>
                  <a:cubicBezTo>
                    <a:pt x="1512000" y="450237"/>
                    <a:pt x="1205763" y="144000"/>
                    <a:pt x="828000" y="144000"/>
                  </a:cubicBezTo>
                  <a:close/>
                  <a:moveTo>
                    <a:pt x="828000" y="0"/>
                  </a:moveTo>
                  <a:cubicBezTo>
                    <a:pt x="1285292" y="0"/>
                    <a:pt x="1656000" y="370708"/>
                    <a:pt x="1656000" y="828000"/>
                  </a:cubicBezTo>
                  <a:cubicBezTo>
                    <a:pt x="1656000" y="1285292"/>
                    <a:pt x="1285292" y="1656000"/>
                    <a:pt x="828000" y="1656000"/>
                  </a:cubicBezTo>
                  <a:cubicBezTo>
                    <a:pt x="370708" y="1656000"/>
                    <a:pt x="0" y="1285292"/>
                    <a:pt x="0" y="828000"/>
                  </a:cubicBezTo>
                  <a:cubicBezTo>
                    <a:pt x="0" y="370708"/>
                    <a:pt x="370708" y="0"/>
                    <a:pt x="82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95943" y="2151365"/>
              <a:ext cx="1944000" cy="1944000"/>
            </a:xfrm>
            <a:custGeom>
              <a:avLst/>
              <a:gdLst/>
              <a:ahLst/>
              <a:cxnLst/>
              <a:rect l="l" t="t" r="r" b="b"/>
              <a:pathLst>
                <a:path w="1944000" h="1944000" extrusionOk="0">
                  <a:moveTo>
                    <a:pt x="972000" y="144000"/>
                  </a:moveTo>
                  <a:cubicBezTo>
                    <a:pt x="514708" y="144000"/>
                    <a:pt x="144000" y="514708"/>
                    <a:pt x="144000" y="972000"/>
                  </a:cubicBezTo>
                  <a:cubicBezTo>
                    <a:pt x="144000" y="1429292"/>
                    <a:pt x="514708" y="1800000"/>
                    <a:pt x="972000" y="1800000"/>
                  </a:cubicBezTo>
                  <a:cubicBezTo>
                    <a:pt x="1429292" y="1800000"/>
                    <a:pt x="1800000" y="1429292"/>
                    <a:pt x="1800000" y="972000"/>
                  </a:cubicBezTo>
                  <a:cubicBezTo>
                    <a:pt x="1800000" y="514708"/>
                    <a:pt x="1429292" y="144000"/>
                    <a:pt x="972000" y="144000"/>
                  </a:cubicBez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83943" y="2439365"/>
              <a:ext cx="1368000" cy="1368000"/>
            </a:xfrm>
            <a:custGeom>
              <a:avLst/>
              <a:gdLst/>
              <a:ahLst/>
              <a:cxnLst/>
              <a:rect l="l" t="t" r="r" b="b"/>
              <a:pathLst>
                <a:path w="1368000" h="1368000" extrusionOk="0">
                  <a:moveTo>
                    <a:pt x="684000" y="144000"/>
                  </a:moveTo>
                  <a:cubicBezTo>
                    <a:pt x="385766" y="144000"/>
                    <a:pt x="144000" y="385766"/>
                    <a:pt x="144000" y="684000"/>
                  </a:cubicBezTo>
                  <a:cubicBezTo>
                    <a:pt x="144000" y="982234"/>
                    <a:pt x="385766" y="1224000"/>
                    <a:pt x="684000" y="1224000"/>
                  </a:cubicBezTo>
                  <a:cubicBezTo>
                    <a:pt x="982234" y="1224000"/>
                    <a:pt x="1224000" y="982234"/>
                    <a:pt x="1224000" y="684000"/>
                  </a:cubicBezTo>
                  <a:cubicBezTo>
                    <a:pt x="1224000" y="385766"/>
                    <a:pt x="982234" y="144000"/>
                    <a:pt x="684000" y="144000"/>
                  </a:cubicBezTo>
                  <a:close/>
                  <a:moveTo>
                    <a:pt x="684000" y="0"/>
                  </a:moveTo>
                  <a:cubicBezTo>
                    <a:pt x="1061763" y="0"/>
                    <a:pt x="1368000" y="306237"/>
                    <a:pt x="1368000" y="684000"/>
                  </a:cubicBezTo>
                  <a:cubicBezTo>
                    <a:pt x="1368000" y="1061763"/>
                    <a:pt x="1061763" y="1368000"/>
                    <a:pt x="684000" y="1368000"/>
                  </a:cubicBezTo>
                  <a:cubicBezTo>
                    <a:pt x="306237" y="1368000"/>
                    <a:pt x="0" y="1061763"/>
                    <a:pt x="0" y="684000"/>
                  </a:cubicBezTo>
                  <a:cubicBezTo>
                    <a:pt x="0" y="306237"/>
                    <a:pt x="306237" y="0"/>
                    <a:pt x="684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5400000">
            <a:off x="9691179" y="4996629"/>
            <a:ext cx="3162615" cy="560014"/>
            <a:chOff x="-2238736" y="3074720"/>
            <a:chExt cx="773880" cy="223630"/>
          </a:xfrm>
        </p:grpSpPr>
        <p:sp>
          <p:nvSpPr>
            <p:cNvPr id="136" name="Google Shape;136;p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" name="Google Shape;141;p5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415600" y="593375"/>
            <a:ext cx="8994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1"/>
          </p:nvPr>
        </p:nvSpPr>
        <p:spPr>
          <a:xfrm>
            <a:off x="415597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2"/>
          </p:nvPr>
        </p:nvSpPr>
        <p:spPr>
          <a:xfrm>
            <a:off x="415623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3"/>
          </p:nvPr>
        </p:nvSpPr>
        <p:spPr>
          <a:xfrm>
            <a:off x="3484589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body" idx="4"/>
          </p:nvPr>
        </p:nvSpPr>
        <p:spPr>
          <a:xfrm>
            <a:off x="3484615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5"/>
          </p:nvPr>
        </p:nvSpPr>
        <p:spPr>
          <a:xfrm>
            <a:off x="6553601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6"/>
          </p:nvPr>
        </p:nvSpPr>
        <p:spPr>
          <a:xfrm>
            <a:off x="6553627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7"/>
          </p:nvPr>
        </p:nvSpPr>
        <p:spPr>
          <a:xfrm>
            <a:off x="415547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body" idx="8"/>
          </p:nvPr>
        </p:nvSpPr>
        <p:spPr>
          <a:xfrm>
            <a:off x="415574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9"/>
          </p:nvPr>
        </p:nvSpPr>
        <p:spPr>
          <a:xfrm>
            <a:off x="3484539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3"/>
          </p:nvPr>
        </p:nvSpPr>
        <p:spPr>
          <a:xfrm>
            <a:off x="3484566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14"/>
          </p:nvPr>
        </p:nvSpPr>
        <p:spPr>
          <a:xfrm>
            <a:off x="6553551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15"/>
          </p:nvPr>
        </p:nvSpPr>
        <p:spPr>
          <a:xfrm>
            <a:off x="6553578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 flipH="1"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>
            <a:spLocks noGrp="1"/>
          </p:cNvSpPr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"/>
          <p:cNvSpPr txBox="1">
            <a:spLocks noGrp="1"/>
          </p:cNvSpPr>
          <p:nvPr>
            <p:ph type="body" idx="1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2"/>
          </p:nvPr>
        </p:nvSpPr>
        <p:spPr>
          <a:xfrm>
            <a:off x="938250" y="501892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body" idx="3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9" name="Google Shape;249;p9"/>
          <p:cNvSpPr txBox="1">
            <a:spLocks noGrp="1"/>
          </p:cNvSpPr>
          <p:nvPr>
            <p:ph type="subTitle" idx="4"/>
          </p:nvPr>
        </p:nvSpPr>
        <p:spPr>
          <a:xfrm>
            <a:off x="4526100" y="501892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5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subTitle" idx="6"/>
          </p:nvPr>
        </p:nvSpPr>
        <p:spPr>
          <a:xfrm>
            <a:off x="8113950" y="501892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2"/>
          <p:cNvGrpSpPr/>
          <p:nvPr/>
        </p:nvGrpSpPr>
        <p:grpSpPr>
          <a:xfrm rot="5400000">
            <a:off x="6414408" y="-193074"/>
            <a:ext cx="456878" cy="11104583"/>
            <a:chOff x="-1891602" y="2136844"/>
            <a:chExt cx="223631" cy="1364652"/>
          </a:xfrm>
        </p:grpSpPr>
        <p:sp>
          <p:nvSpPr>
            <p:cNvPr id="334" name="Google Shape;334;p12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12"/>
          <p:cNvSpPr/>
          <p:nvPr/>
        </p:nvSpPr>
        <p:spPr>
          <a:xfrm rot="5400000">
            <a:off x="858489" y="5685412"/>
            <a:ext cx="1145716" cy="350926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2"/>
          <p:cNvSpPr/>
          <p:nvPr/>
        </p:nvSpPr>
        <p:spPr>
          <a:xfrm rot="5400000">
            <a:off x="1533400" y="5171933"/>
            <a:ext cx="745200" cy="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 rot="5400000">
            <a:off x="1316800" y="5038655"/>
            <a:ext cx="486300" cy="86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 rot="5400000">
            <a:off x="233412" y="5135648"/>
            <a:ext cx="1730784" cy="1730784"/>
            <a:chOff x="-1891635" y="3077004"/>
            <a:chExt cx="850550" cy="850550"/>
          </a:xfrm>
        </p:grpSpPr>
        <p:sp>
          <p:nvSpPr>
            <p:cNvPr id="343" name="Google Shape;343;p12"/>
            <p:cNvSpPr/>
            <p:nvPr/>
          </p:nvSpPr>
          <p:spPr>
            <a:xfrm>
              <a:off x="-1891635" y="3077004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2"/>
          <p:cNvGrpSpPr/>
          <p:nvPr/>
        </p:nvGrpSpPr>
        <p:grpSpPr>
          <a:xfrm rot="5400000">
            <a:off x="-1268352" y="2768061"/>
            <a:ext cx="6020786" cy="450704"/>
            <a:chOff x="-2238736" y="3074720"/>
            <a:chExt cx="773880" cy="223630"/>
          </a:xfrm>
        </p:grpSpPr>
        <p:sp>
          <p:nvSpPr>
            <p:cNvPr id="349" name="Google Shape;349;p12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4" name="Google Shape;354;p12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2454125" y="1064800"/>
            <a:ext cx="62373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12"/>
          <p:cNvSpPr txBox="1">
            <a:spLocks noGrp="1"/>
          </p:cNvSpPr>
          <p:nvPr>
            <p:ph type="body" idx="1"/>
          </p:nvPr>
        </p:nvSpPr>
        <p:spPr>
          <a:xfrm>
            <a:off x="2454125" y="2350950"/>
            <a:ext cx="62373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357" name="Google Shape;357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12"/>
          <p:cNvSpPr>
            <a:spLocks noGrp="1"/>
          </p:cNvSpPr>
          <p:nvPr>
            <p:ph type="pic" idx="2"/>
          </p:nvPr>
        </p:nvSpPr>
        <p:spPr>
          <a:xfrm>
            <a:off x="9107725" y="1064800"/>
            <a:ext cx="2691000" cy="26910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/>
          <p:nvPr/>
        </p:nvSpPr>
        <p:spPr>
          <a:xfrm>
            <a:off x="9771486" y="2759096"/>
            <a:ext cx="1754460" cy="180576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10042534" y="3146285"/>
            <a:ext cx="1063620" cy="109098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6"/>
          <p:cNvSpPr/>
          <p:nvPr/>
        </p:nvSpPr>
        <p:spPr>
          <a:xfrm rot="5400000">
            <a:off x="10858952" y="4202922"/>
            <a:ext cx="539781" cy="231569"/>
          </a:xfrm>
          <a:custGeom>
            <a:avLst/>
            <a:gdLst/>
            <a:ahLst/>
            <a:cxnLst/>
            <a:rect l="l" t="t" r="r" b="b"/>
            <a:pathLst>
              <a:path w="773880" h="44726" extrusionOk="0">
                <a:moveTo>
                  <a:pt x="0" y="0"/>
                </a:moveTo>
                <a:lnTo>
                  <a:pt x="773880" y="0"/>
                </a:lnTo>
                <a:lnTo>
                  <a:pt x="773880" y="44726"/>
                </a:lnTo>
                <a:lnTo>
                  <a:pt x="0" y="44726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p16"/>
          <p:cNvGrpSpPr/>
          <p:nvPr/>
        </p:nvGrpSpPr>
        <p:grpSpPr>
          <a:xfrm rot="5400000">
            <a:off x="9403279" y="1584487"/>
            <a:ext cx="3729018" cy="560014"/>
            <a:chOff x="-2238736" y="3074720"/>
            <a:chExt cx="773880" cy="223630"/>
          </a:xfrm>
        </p:grpSpPr>
        <p:sp>
          <p:nvSpPr>
            <p:cNvPr id="459" name="Google Shape;459;p16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16"/>
          <p:cNvGrpSpPr/>
          <p:nvPr/>
        </p:nvGrpSpPr>
        <p:grpSpPr>
          <a:xfrm>
            <a:off x="9594947" y="2726280"/>
            <a:ext cx="1953000" cy="1933470"/>
            <a:chOff x="307943" y="1880647"/>
            <a:chExt cx="2520000" cy="2494800"/>
          </a:xfrm>
        </p:grpSpPr>
        <p:sp>
          <p:nvSpPr>
            <p:cNvPr id="465" name="Google Shape;465;p16"/>
            <p:cNvSpPr/>
            <p:nvPr/>
          </p:nvSpPr>
          <p:spPr>
            <a:xfrm>
              <a:off x="307943" y="1880647"/>
              <a:ext cx="2520000" cy="2494800"/>
            </a:xfrm>
            <a:custGeom>
              <a:avLst/>
              <a:gdLst/>
              <a:ahLst/>
              <a:cxnLst/>
              <a:rect l="l" t="t" r="r" b="b"/>
              <a:pathLst>
                <a:path w="2520000" h="2520000" extrusionOk="0">
                  <a:moveTo>
                    <a:pt x="1260000" y="144000"/>
                  </a:moveTo>
                  <a:cubicBezTo>
                    <a:pt x="643650" y="144000"/>
                    <a:pt x="144000" y="643650"/>
                    <a:pt x="144000" y="1260000"/>
                  </a:cubicBezTo>
                  <a:cubicBezTo>
                    <a:pt x="144000" y="1876350"/>
                    <a:pt x="643650" y="2376000"/>
                    <a:pt x="1260000" y="2376000"/>
                  </a:cubicBezTo>
                  <a:cubicBezTo>
                    <a:pt x="1876350" y="2376000"/>
                    <a:pt x="2376000" y="1876350"/>
                    <a:pt x="2376000" y="1260000"/>
                  </a:cubicBezTo>
                  <a:cubicBezTo>
                    <a:pt x="2376000" y="643650"/>
                    <a:pt x="1876350" y="144000"/>
                    <a:pt x="1260000" y="144000"/>
                  </a:cubicBezTo>
                  <a:close/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451943" y="2007365"/>
              <a:ext cx="2232000" cy="2232000"/>
            </a:xfrm>
            <a:custGeom>
              <a:avLst/>
              <a:gdLst/>
              <a:ahLst/>
              <a:cxnLst/>
              <a:rect l="l" t="t" r="r" b="b"/>
              <a:pathLst>
                <a:path w="2232000" h="2232000" extrusionOk="0">
                  <a:moveTo>
                    <a:pt x="1116000" y="144000"/>
                  </a:moveTo>
                  <a:cubicBezTo>
                    <a:pt x="579179" y="144000"/>
                    <a:pt x="144000" y="579179"/>
                    <a:pt x="144000" y="1116000"/>
                  </a:cubicBezTo>
                  <a:cubicBezTo>
                    <a:pt x="144000" y="1652821"/>
                    <a:pt x="579179" y="2088000"/>
                    <a:pt x="1116000" y="2088000"/>
                  </a:cubicBezTo>
                  <a:cubicBezTo>
                    <a:pt x="1652821" y="2088000"/>
                    <a:pt x="2088000" y="1652821"/>
                    <a:pt x="2088000" y="1116000"/>
                  </a:cubicBezTo>
                  <a:cubicBezTo>
                    <a:pt x="2088000" y="579179"/>
                    <a:pt x="1652821" y="144000"/>
                    <a:pt x="1116000" y="144000"/>
                  </a:cubicBezTo>
                  <a:close/>
                  <a:moveTo>
                    <a:pt x="1116000" y="0"/>
                  </a:moveTo>
                  <a:cubicBezTo>
                    <a:pt x="1732350" y="0"/>
                    <a:pt x="2232000" y="499650"/>
                    <a:pt x="2232000" y="1116000"/>
                  </a:cubicBezTo>
                  <a:cubicBezTo>
                    <a:pt x="2232000" y="1732350"/>
                    <a:pt x="1732350" y="2232000"/>
                    <a:pt x="1116000" y="2232000"/>
                  </a:cubicBezTo>
                  <a:cubicBezTo>
                    <a:pt x="499650" y="2232000"/>
                    <a:pt x="0" y="1732350"/>
                    <a:pt x="0" y="1116000"/>
                  </a:cubicBezTo>
                  <a:cubicBezTo>
                    <a:pt x="0" y="499650"/>
                    <a:pt x="499650" y="0"/>
                    <a:pt x="1116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739943" y="2295365"/>
              <a:ext cx="1656000" cy="1656000"/>
            </a:xfrm>
            <a:custGeom>
              <a:avLst/>
              <a:gdLst/>
              <a:ahLst/>
              <a:cxnLst/>
              <a:rect l="l" t="t" r="r" b="b"/>
              <a:pathLst>
                <a:path w="1656000" h="1656000" extrusionOk="0">
                  <a:moveTo>
                    <a:pt x="828000" y="144000"/>
                  </a:moveTo>
                  <a:cubicBezTo>
                    <a:pt x="450237" y="144000"/>
                    <a:pt x="144000" y="450237"/>
                    <a:pt x="144000" y="828000"/>
                  </a:cubicBezTo>
                  <a:cubicBezTo>
                    <a:pt x="144000" y="1205763"/>
                    <a:pt x="450237" y="1512000"/>
                    <a:pt x="828000" y="1512000"/>
                  </a:cubicBezTo>
                  <a:cubicBezTo>
                    <a:pt x="1205763" y="1512000"/>
                    <a:pt x="1512000" y="1205763"/>
                    <a:pt x="1512000" y="828000"/>
                  </a:cubicBezTo>
                  <a:cubicBezTo>
                    <a:pt x="1512000" y="450237"/>
                    <a:pt x="1205763" y="144000"/>
                    <a:pt x="828000" y="144000"/>
                  </a:cubicBezTo>
                  <a:close/>
                  <a:moveTo>
                    <a:pt x="828000" y="0"/>
                  </a:moveTo>
                  <a:cubicBezTo>
                    <a:pt x="1285292" y="0"/>
                    <a:pt x="1656000" y="370708"/>
                    <a:pt x="1656000" y="828000"/>
                  </a:cubicBezTo>
                  <a:cubicBezTo>
                    <a:pt x="1656000" y="1285292"/>
                    <a:pt x="1285292" y="1656000"/>
                    <a:pt x="828000" y="1656000"/>
                  </a:cubicBezTo>
                  <a:cubicBezTo>
                    <a:pt x="370708" y="1656000"/>
                    <a:pt x="0" y="1285292"/>
                    <a:pt x="0" y="828000"/>
                  </a:cubicBezTo>
                  <a:cubicBezTo>
                    <a:pt x="0" y="370708"/>
                    <a:pt x="370708" y="0"/>
                    <a:pt x="82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595943" y="2151365"/>
              <a:ext cx="1944000" cy="1944000"/>
            </a:xfrm>
            <a:custGeom>
              <a:avLst/>
              <a:gdLst/>
              <a:ahLst/>
              <a:cxnLst/>
              <a:rect l="l" t="t" r="r" b="b"/>
              <a:pathLst>
                <a:path w="1944000" h="1944000" extrusionOk="0">
                  <a:moveTo>
                    <a:pt x="972000" y="144000"/>
                  </a:moveTo>
                  <a:cubicBezTo>
                    <a:pt x="514708" y="144000"/>
                    <a:pt x="144000" y="514708"/>
                    <a:pt x="144000" y="972000"/>
                  </a:cubicBezTo>
                  <a:cubicBezTo>
                    <a:pt x="144000" y="1429292"/>
                    <a:pt x="514708" y="1800000"/>
                    <a:pt x="972000" y="1800000"/>
                  </a:cubicBezTo>
                  <a:cubicBezTo>
                    <a:pt x="1429292" y="1800000"/>
                    <a:pt x="1800000" y="1429292"/>
                    <a:pt x="1800000" y="972000"/>
                  </a:cubicBezTo>
                  <a:cubicBezTo>
                    <a:pt x="1800000" y="514708"/>
                    <a:pt x="1429292" y="144000"/>
                    <a:pt x="972000" y="144000"/>
                  </a:cubicBez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883943" y="2439365"/>
              <a:ext cx="1368000" cy="1368000"/>
            </a:xfrm>
            <a:custGeom>
              <a:avLst/>
              <a:gdLst/>
              <a:ahLst/>
              <a:cxnLst/>
              <a:rect l="l" t="t" r="r" b="b"/>
              <a:pathLst>
                <a:path w="1368000" h="1368000" extrusionOk="0">
                  <a:moveTo>
                    <a:pt x="684000" y="144000"/>
                  </a:moveTo>
                  <a:cubicBezTo>
                    <a:pt x="385766" y="144000"/>
                    <a:pt x="144000" y="385766"/>
                    <a:pt x="144000" y="684000"/>
                  </a:cubicBezTo>
                  <a:cubicBezTo>
                    <a:pt x="144000" y="982234"/>
                    <a:pt x="385766" y="1224000"/>
                    <a:pt x="684000" y="1224000"/>
                  </a:cubicBezTo>
                  <a:cubicBezTo>
                    <a:pt x="982234" y="1224000"/>
                    <a:pt x="1224000" y="982234"/>
                    <a:pt x="1224000" y="684000"/>
                  </a:cubicBezTo>
                  <a:cubicBezTo>
                    <a:pt x="1224000" y="385766"/>
                    <a:pt x="982234" y="144000"/>
                    <a:pt x="684000" y="144000"/>
                  </a:cubicBezTo>
                  <a:close/>
                  <a:moveTo>
                    <a:pt x="684000" y="0"/>
                  </a:moveTo>
                  <a:cubicBezTo>
                    <a:pt x="1061763" y="0"/>
                    <a:pt x="1368000" y="306237"/>
                    <a:pt x="1368000" y="684000"/>
                  </a:cubicBezTo>
                  <a:cubicBezTo>
                    <a:pt x="1368000" y="1061763"/>
                    <a:pt x="1061763" y="1368000"/>
                    <a:pt x="684000" y="1368000"/>
                  </a:cubicBezTo>
                  <a:cubicBezTo>
                    <a:pt x="306237" y="1368000"/>
                    <a:pt x="0" y="1061763"/>
                    <a:pt x="0" y="684000"/>
                  </a:cubicBezTo>
                  <a:cubicBezTo>
                    <a:pt x="0" y="306237"/>
                    <a:pt x="306237" y="0"/>
                    <a:pt x="684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6"/>
          <p:cNvGrpSpPr/>
          <p:nvPr/>
        </p:nvGrpSpPr>
        <p:grpSpPr>
          <a:xfrm rot="5400000">
            <a:off x="9691179" y="4996629"/>
            <a:ext cx="3162615" cy="560014"/>
            <a:chOff x="-2238736" y="3074720"/>
            <a:chExt cx="773880" cy="223630"/>
          </a:xfrm>
        </p:grpSpPr>
        <p:sp>
          <p:nvSpPr>
            <p:cNvPr id="471" name="Google Shape;471;p16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6" name="Google Shape;476;p16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6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78" name="Google Shape;478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9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idact Gothic"/>
              <a:buChar char="●"/>
              <a:defRPr sz="2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●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●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9931800" y="1342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slidesmania.com</a:t>
            </a:r>
            <a:endParaRPr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62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"/>
          <p:cNvSpPr txBox="1">
            <a:spLocks noGrp="1"/>
          </p:cNvSpPr>
          <p:nvPr>
            <p:ph type="ctrTitle"/>
          </p:nvPr>
        </p:nvSpPr>
        <p:spPr>
          <a:xfrm>
            <a:off x="5502786" y="1639375"/>
            <a:ext cx="64389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Моделирование частиц</a:t>
            </a:r>
            <a:r>
              <a:rPr lang="en" dirty="0"/>
              <a:t>.</a:t>
            </a:r>
            <a:endParaRPr dirty="0"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1"/>
          </p:nvPr>
        </p:nvSpPr>
        <p:spPr>
          <a:xfrm>
            <a:off x="8254652" y="4425426"/>
            <a:ext cx="3687028" cy="21319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Б02-304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Лучинкин</a:t>
            </a:r>
            <a:r>
              <a:rPr lang="ru-RU" dirty="0"/>
              <a:t> Никита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Коновалов Матвей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Яруллин Булат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2454125" y="1064800"/>
            <a:ext cx="57474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проекта</a:t>
            </a:r>
            <a:endParaRPr dirty="0">
              <a:latin typeface="DM Sans Black" panose="020B0604020202020204" charset="0"/>
            </a:endParaRPr>
          </a:p>
        </p:txBody>
      </p:sp>
      <p:sp>
        <p:nvSpPr>
          <p:cNvPr id="534" name="Google Shape;534;p22"/>
          <p:cNvSpPr txBox="1">
            <a:spLocks noGrp="1"/>
          </p:cNvSpPr>
          <p:nvPr>
            <p:ph type="body" idx="1"/>
          </p:nvPr>
        </p:nvSpPr>
        <p:spPr>
          <a:xfrm>
            <a:off x="2454125" y="2072500"/>
            <a:ext cx="5747400" cy="2631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3200"/>
              <a:buNone/>
            </a:pPr>
            <a:r>
              <a:rPr lang="ru-RU" sz="2800" dirty="0">
                <a:solidFill>
                  <a:schemeClr val="bg2">
                    <a:lumMod val="95000"/>
                  </a:schemeClr>
                </a:solidFill>
                <a:latin typeface="Didact Gothic" panose="00000500000000000000" pitchFamily="2" charset="0"/>
                <a:sym typeface="DM Sans Black"/>
              </a:rPr>
              <a:t>заключается в создании возможности увидеть и изучить движение систем, созданное взаимодействием заряженных частиц с полями и другими частицами, их ядрами.</a:t>
            </a:r>
            <a:endParaRPr lang="en-US" sz="2800" dirty="0">
              <a:solidFill>
                <a:schemeClr val="bg2">
                  <a:lumMod val="95000"/>
                </a:schemeClr>
              </a:solidFill>
              <a:latin typeface="Didact Gothic" panose="00000500000000000000" pitchFamily="2" charset="0"/>
              <a:sym typeface="DM Sans Black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F3B1AB-C66B-04A1-6A51-F80BAA70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33" y="1147603"/>
            <a:ext cx="3888757" cy="36378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>
            <a:spLocks noGrp="1"/>
          </p:cNvSpPr>
          <p:nvPr>
            <p:ph type="title"/>
          </p:nvPr>
        </p:nvSpPr>
        <p:spPr>
          <a:xfrm>
            <a:off x="415600" y="593375"/>
            <a:ext cx="8994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dirty="0"/>
              <a:t>Краткие функционал</a:t>
            </a:r>
            <a:r>
              <a:rPr lang="en" dirty="0"/>
              <a:t>.</a:t>
            </a:r>
            <a:endParaRPr dirty="0"/>
          </a:p>
        </p:txBody>
      </p:sp>
      <p:sp>
        <p:nvSpPr>
          <p:cNvPr id="541" name="Google Shape;541;p23"/>
          <p:cNvSpPr txBox="1">
            <a:spLocks noGrp="1"/>
          </p:cNvSpPr>
          <p:nvPr>
            <p:ph type="subTitle" idx="1"/>
          </p:nvPr>
        </p:nvSpPr>
        <p:spPr>
          <a:xfrm>
            <a:off x="415597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01 |</a:t>
            </a:r>
            <a:r>
              <a:rPr lang="ru-RU" dirty="0"/>
              <a:t> Меню</a:t>
            </a:r>
            <a:endParaRPr dirty="0"/>
          </a:p>
        </p:txBody>
      </p:sp>
      <p:sp>
        <p:nvSpPr>
          <p:cNvPr id="542" name="Google Shape;542;p23"/>
          <p:cNvSpPr txBox="1">
            <a:spLocks noGrp="1"/>
          </p:cNvSpPr>
          <p:nvPr>
            <p:ph type="body" idx="2"/>
          </p:nvPr>
        </p:nvSpPr>
        <p:spPr>
          <a:xfrm>
            <a:off x="415623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Вход</a:t>
            </a:r>
            <a:r>
              <a:rPr lang="en-US" dirty="0"/>
              <a:t>/</a:t>
            </a:r>
            <a:r>
              <a:rPr lang="ru-RU" dirty="0"/>
              <a:t>выход из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на </a:t>
            </a:r>
            <a:r>
              <a:rPr lang="en-US" dirty="0"/>
              <a:t>Space</a:t>
            </a:r>
            <a:endParaRPr lang="ru-RU" dirty="0"/>
          </a:p>
        </p:txBody>
      </p:sp>
      <p:sp>
        <p:nvSpPr>
          <p:cNvPr id="547" name="Google Shape;547;p23"/>
          <p:cNvSpPr txBox="1">
            <a:spLocks noGrp="1"/>
          </p:cNvSpPr>
          <p:nvPr>
            <p:ph type="subTitle" idx="7"/>
          </p:nvPr>
        </p:nvSpPr>
        <p:spPr>
          <a:xfrm>
            <a:off x="415546" y="4234271"/>
            <a:ext cx="3456845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r>
              <a:rPr lang="en" dirty="0"/>
              <a:t> | </a:t>
            </a:r>
            <a:r>
              <a:rPr lang="ru-RU" dirty="0"/>
              <a:t>Модель</a:t>
            </a:r>
            <a:endParaRPr dirty="0"/>
          </a:p>
        </p:txBody>
      </p:sp>
      <p:sp>
        <p:nvSpPr>
          <p:cNvPr id="548" name="Google Shape;548;p23"/>
          <p:cNvSpPr txBox="1">
            <a:spLocks noGrp="1"/>
          </p:cNvSpPr>
          <p:nvPr>
            <p:ph type="body" idx="8"/>
          </p:nvPr>
        </p:nvSpPr>
        <p:spPr>
          <a:xfrm>
            <a:off x="415573" y="4722526"/>
            <a:ext cx="2750615" cy="1786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Создать эл. частицу на ЛКМ</a:t>
            </a:r>
          </a:p>
        </p:txBody>
      </p:sp>
      <p:sp>
        <p:nvSpPr>
          <p:cNvPr id="549" name="Google Shape;549;p23"/>
          <p:cNvSpPr txBox="1">
            <a:spLocks noGrp="1"/>
          </p:cNvSpPr>
          <p:nvPr>
            <p:ph type="subTitle" idx="9"/>
          </p:nvPr>
        </p:nvSpPr>
        <p:spPr>
          <a:xfrm>
            <a:off x="4311914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03 | </a:t>
            </a:r>
            <a:r>
              <a:rPr lang="ru-RU" dirty="0"/>
              <a:t>Ползунок</a:t>
            </a:r>
            <a:endParaRPr dirty="0"/>
          </a:p>
        </p:txBody>
      </p:sp>
      <p:sp>
        <p:nvSpPr>
          <p:cNvPr id="550" name="Google Shape;550;p23"/>
          <p:cNvSpPr txBox="1">
            <a:spLocks noGrp="1"/>
          </p:cNvSpPr>
          <p:nvPr>
            <p:ph type="body" idx="13"/>
          </p:nvPr>
        </p:nvSpPr>
        <p:spPr>
          <a:xfrm>
            <a:off x="4311912" y="2333579"/>
            <a:ext cx="5441687" cy="40983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Создать электрическое поле влево</a:t>
            </a:r>
            <a:r>
              <a:rPr lang="en-US" dirty="0"/>
              <a:t>/</a:t>
            </a:r>
            <a:r>
              <a:rPr lang="ru-RU" dirty="0"/>
              <a:t>вправо – </a:t>
            </a:r>
            <a:r>
              <a:rPr lang="en-US" dirty="0"/>
              <a:t>Electrical field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Создать магнитное поле в</a:t>
            </a:r>
            <a:r>
              <a:rPr lang="en-US" dirty="0"/>
              <a:t>/</a:t>
            </a:r>
            <a:r>
              <a:rPr lang="ru-RU" dirty="0"/>
              <a:t>от </a:t>
            </a:r>
            <a:r>
              <a:rPr lang="ru-RU" dirty="0" err="1"/>
              <a:t>пл-ти</a:t>
            </a:r>
            <a:r>
              <a:rPr lang="ru-RU" dirty="0"/>
              <a:t> движения – </a:t>
            </a:r>
            <a:r>
              <a:rPr lang="en-US" dirty="0"/>
              <a:t>Magnetic field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Поменять электрическую константу – </a:t>
            </a:r>
            <a:r>
              <a:rPr lang="en-US" dirty="0"/>
              <a:t>Electrical force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Трение - </a:t>
            </a:r>
            <a:r>
              <a:rPr lang="en-US" dirty="0"/>
              <a:t>friction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>
            <a:spLocks noGrp="1"/>
          </p:cNvSpPr>
          <p:nvPr>
            <p:ph type="title"/>
          </p:nvPr>
        </p:nvSpPr>
        <p:spPr>
          <a:xfrm>
            <a:off x="2369200" y="651950"/>
            <a:ext cx="76206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900" dirty="0"/>
              <a:t>Какие силы учитываются</a:t>
            </a:r>
            <a:r>
              <a:rPr lang="ru-RU" sz="5300" dirty="0"/>
              <a:t>?</a:t>
            </a:r>
            <a:endParaRPr dirty="0"/>
          </a:p>
        </p:txBody>
      </p:sp>
      <p:sp>
        <p:nvSpPr>
          <p:cNvPr id="558" name="Google Shape;558;p24"/>
          <p:cNvSpPr txBox="1">
            <a:spLocks noGrp="1"/>
          </p:cNvSpPr>
          <p:nvPr>
            <p:ph type="body" idx="1"/>
          </p:nvPr>
        </p:nvSpPr>
        <p:spPr>
          <a:xfrm>
            <a:off x="2285700" y="1659650"/>
            <a:ext cx="7620600" cy="43852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dirty="0"/>
              <a:t>Кулоновское, атомное взаимодействие </a:t>
            </a:r>
            <a:endParaRPr lang="en-US" dirty="0"/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dirty="0"/>
              <a:t>Взаимодействие с однородным эл. полем </a:t>
            </a:r>
            <a:endParaRPr lang="en-US" dirty="0"/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dirty="0"/>
              <a:t>Взаимодействие с однородным магнитным полем в виде силы Лоренца.</a:t>
            </a:r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dirty="0"/>
              <a:t>Упругое соударение частиц </a:t>
            </a:r>
          </a:p>
          <a:p>
            <a:pPr marL="45720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FE772-9E6C-E79D-DD78-2F5B5902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Атомная сила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CE0B0E-3197-95F3-CFF5-09505220F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2" y="1695879"/>
            <a:ext cx="5229581" cy="3232500"/>
          </a:xfrm>
        </p:spPr>
        <p:txBody>
          <a:bodyPr/>
          <a:lstStyle/>
          <a:p>
            <a:pPr marL="69850" indent="0">
              <a:buNone/>
            </a:pPr>
            <a:r>
              <a:rPr lang="ru-RU" dirty="0"/>
              <a:t>Модель потенциала Морзе при дифференцировании показывает силу взаимодействия между ядрами, что мы и видим при малом расстоянии между частицами.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C8670F-55D1-FDB4-3CF6-23885DA9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726800"/>
            <a:ext cx="4166241" cy="440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/>
          <p:nvPr/>
        </p:nvSpPr>
        <p:spPr>
          <a:xfrm>
            <a:off x="4354800" y="1687475"/>
            <a:ext cx="3482400" cy="442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6"/>
          <p:cNvSpPr/>
          <p:nvPr/>
        </p:nvSpPr>
        <p:spPr>
          <a:xfrm>
            <a:off x="7942650" y="1687475"/>
            <a:ext cx="3482400" cy="442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6"/>
          <p:cNvSpPr/>
          <p:nvPr/>
        </p:nvSpPr>
        <p:spPr>
          <a:xfrm>
            <a:off x="766950" y="1687475"/>
            <a:ext cx="3482400" cy="442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6"/>
          <p:cNvSpPr txBox="1">
            <a:spLocks noGrp="1"/>
          </p:cNvSpPr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</a:t>
            </a:r>
            <a:r>
              <a:rPr lang="en" dirty="0"/>
              <a:t>.</a:t>
            </a:r>
            <a:endParaRPr dirty="0"/>
          </a:p>
        </p:txBody>
      </p:sp>
      <p:sp>
        <p:nvSpPr>
          <p:cNvPr id="676" name="Google Shape;676;p36"/>
          <p:cNvSpPr txBox="1">
            <a:spLocks noGrp="1"/>
          </p:cNvSpPr>
          <p:nvPr>
            <p:ph type="body" idx="1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- создал план действий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- контролировал работу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- помогал</a:t>
            </a:r>
            <a:endParaRPr sz="2000" dirty="0"/>
          </a:p>
        </p:txBody>
      </p:sp>
      <p:sp>
        <p:nvSpPr>
          <p:cNvPr id="677" name="Google Shape;677;p36"/>
          <p:cNvSpPr txBox="1">
            <a:spLocks noGrp="1"/>
          </p:cNvSpPr>
          <p:nvPr>
            <p:ph type="subTitle" idx="2"/>
          </p:nvPr>
        </p:nvSpPr>
        <p:spPr>
          <a:xfrm>
            <a:off x="938250" y="1970926"/>
            <a:ext cx="3147300" cy="111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-RU" sz="3340" dirty="0"/>
              <a:t>Тимлид</a:t>
            </a:r>
            <a:r>
              <a:rPr lang="en" sz="3340" dirty="0"/>
              <a:t>.</a:t>
            </a:r>
            <a:endParaRPr sz="3340" dirty="0"/>
          </a:p>
        </p:txBody>
      </p:sp>
      <p:sp>
        <p:nvSpPr>
          <p:cNvPr id="678" name="Google Shape;678;p36"/>
          <p:cNvSpPr txBox="1">
            <a:spLocks noGrp="1"/>
          </p:cNvSpPr>
          <p:nvPr>
            <p:ph type="body" idx="3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- отвечает за физику процессов</a:t>
            </a:r>
          </a:p>
        </p:txBody>
      </p:sp>
      <p:sp>
        <p:nvSpPr>
          <p:cNvPr id="679" name="Google Shape;679;p36"/>
          <p:cNvSpPr txBox="1">
            <a:spLocks noGrp="1"/>
          </p:cNvSpPr>
          <p:nvPr>
            <p:ph type="subTitle" idx="4"/>
          </p:nvPr>
        </p:nvSpPr>
        <p:spPr>
          <a:xfrm>
            <a:off x="4526100" y="1970935"/>
            <a:ext cx="3147300" cy="111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-RU" sz="3340" dirty="0"/>
              <a:t>Инженер</a:t>
            </a:r>
            <a:r>
              <a:rPr lang="en" sz="3340" dirty="0"/>
              <a:t>.</a:t>
            </a:r>
            <a:endParaRPr sz="3340" dirty="0"/>
          </a:p>
        </p:txBody>
      </p:sp>
      <p:sp>
        <p:nvSpPr>
          <p:cNvPr id="680" name="Google Shape;680;p36"/>
          <p:cNvSpPr txBox="1">
            <a:spLocks noGrp="1"/>
          </p:cNvSpPr>
          <p:nvPr>
            <p:ph type="body" idx="5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- отвечает за интерфейс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/>
              <a:t>- написал меню</a:t>
            </a:r>
            <a:endParaRPr sz="2000" dirty="0"/>
          </a:p>
        </p:txBody>
      </p:sp>
      <p:sp>
        <p:nvSpPr>
          <p:cNvPr id="681" name="Google Shape;681;p36"/>
          <p:cNvSpPr txBox="1">
            <a:spLocks noGrp="1"/>
          </p:cNvSpPr>
          <p:nvPr>
            <p:ph type="subTitle" idx="6"/>
          </p:nvPr>
        </p:nvSpPr>
        <p:spPr>
          <a:xfrm>
            <a:off x="8113950" y="1970926"/>
            <a:ext cx="3147300" cy="111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-RU" sz="3340" dirty="0"/>
              <a:t>Дизайнер</a:t>
            </a:r>
            <a:r>
              <a:rPr lang="en" sz="3340" dirty="0"/>
              <a:t>.</a:t>
            </a:r>
            <a:endParaRPr sz="3340" dirty="0"/>
          </a:p>
        </p:txBody>
      </p:sp>
      <p:grpSp>
        <p:nvGrpSpPr>
          <p:cNvPr id="682" name="Google Shape;682;p36"/>
          <p:cNvGrpSpPr/>
          <p:nvPr/>
        </p:nvGrpSpPr>
        <p:grpSpPr>
          <a:xfrm>
            <a:off x="-450" y="0"/>
            <a:ext cx="12192414" cy="451199"/>
            <a:chOff x="-450" y="0"/>
            <a:chExt cx="12192414" cy="451199"/>
          </a:xfrm>
        </p:grpSpPr>
        <p:grpSp>
          <p:nvGrpSpPr>
            <p:cNvPr id="683" name="Google Shape;683;p36"/>
            <p:cNvGrpSpPr/>
            <p:nvPr/>
          </p:nvGrpSpPr>
          <p:grpSpPr>
            <a:xfrm rot="-5400000" flipH="1">
              <a:off x="5893006" y="-5847768"/>
              <a:ext cx="405980" cy="12191937"/>
              <a:chOff x="-1891602" y="2136844"/>
              <a:chExt cx="223631" cy="1364652"/>
            </a:xfrm>
          </p:grpSpPr>
          <p:sp>
            <p:nvSpPr>
              <p:cNvPr id="684" name="Google Shape;684;p36"/>
              <p:cNvSpPr/>
              <p:nvPr/>
            </p:nvSpPr>
            <p:spPr>
              <a:xfrm>
                <a:off x="-1891602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-1846876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-1802149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-1757423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-1712697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89" name="Google Shape;689;p36"/>
            <p:cNvPicPr preferRelativeResize="0"/>
            <p:nvPr/>
          </p:nvPicPr>
          <p:blipFill rotWithShape="1">
            <a:blip r:embed="rId3">
              <a:alphaModFix amt="81000"/>
            </a:blip>
            <a:srcRect l="7351" t="9166" r="3751" b="85400"/>
            <a:stretch/>
          </p:blipFill>
          <p:spPr>
            <a:xfrm>
              <a:off x="-450" y="0"/>
              <a:ext cx="12192000" cy="451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"/>
          <p:cNvSpPr txBox="1">
            <a:spLocks noGrp="1"/>
          </p:cNvSpPr>
          <p:nvPr>
            <p:ph type="title"/>
          </p:nvPr>
        </p:nvSpPr>
        <p:spPr>
          <a:xfrm>
            <a:off x="822875" y="726800"/>
            <a:ext cx="8706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571" name="Google Shape;571;p26"/>
          <p:cNvSpPr txBox="1">
            <a:spLocks noGrp="1"/>
          </p:cNvSpPr>
          <p:nvPr>
            <p:ph type="body" idx="1"/>
          </p:nvPr>
        </p:nvSpPr>
        <p:spPr>
          <a:xfrm>
            <a:off x="822875" y="1670061"/>
            <a:ext cx="8706600" cy="323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/>
            </a:br>
            <a:r>
              <a:rPr lang="ru-RU" sz="2800" dirty="0"/>
              <a:t>Наш проект позволяет исследовать электромагнитные взаимодействия с силой между ядрами, изменяя соответствующие параметры тел и полей, открывая новые возможности для изучения данной области науки.</a:t>
            </a:r>
            <a:endParaRPr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"/>
          <p:cNvSpPr txBox="1">
            <a:spLocks noGrp="1"/>
          </p:cNvSpPr>
          <p:nvPr>
            <p:ph type="title"/>
          </p:nvPr>
        </p:nvSpPr>
        <p:spPr>
          <a:xfrm>
            <a:off x="81891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ПРОСМОТР!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F0F3BD"/>
      </a:dk1>
      <a:lt1>
        <a:srgbClr val="054D69"/>
      </a:lt1>
      <a:dk2>
        <a:srgbClr val="FFFFFF"/>
      </a:dk2>
      <a:lt2>
        <a:srgbClr val="EEEEEE"/>
      </a:lt2>
      <a:accent1>
        <a:srgbClr val="05668D"/>
      </a:accent1>
      <a:accent2>
        <a:srgbClr val="028090"/>
      </a:accent2>
      <a:accent3>
        <a:srgbClr val="00A896"/>
      </a:accent3>
      <a:accent4>
        <a:srgbClr val="02C39A"/>
      </a:accent4>
      <a:accent5>
        <a:srgbClr val="F0F3BD"/>
      </a:accent5>
      <a:accent6>
        <a:srgbClr val="79DBAC"/>
      </a:accent6>
      <a:hlink>
        <a:srgbClr val="F3F89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203</Words>
  <Application>Microsoft Office PowerPoint</Application>
  <PresentationFormat>Широкоэкранный</PresentationFormat>
  <Paragraphs>38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DM Sans</vt:lpstr>
      <vt:lpstr>DM Sans Black</vt:lpstr>
      <vt:lpstr>Calibri</vt:lpstr>
      <vt:lpstr>Arial</vt:lpstr>
      <vt:lpstr>Didact Gothic</vt:lpstr>
      <vt:lpstr>SlidesMania Template</vt:lpstr>
      <vt:lpstr>Моделирование частиц.</vt:lpstr>
      <vt:lpstr>Цель проекта</vt:lpstr>
      <vt:lpstr>Краткие функционал.</vt:lpstr>
      <vt:lpstr>Какие силы учитываются?</vt:lpstr>
      <vt:lpstr>Атомная сила</vt:lpstr>
      <vt:lpstr>Наша команда.</vt:lpstr>
      <vt:lpstr>Заключение</vt:lpstr>
      <vt:lpstr>СПАСИБО ЗА ПРОСМОТР!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частиц.</dc:title>
  <dc:creator>Матвей Коновалов</dc:creator>
  <cp:lastModifiedBy>Матвей Коновалов</cp:lastModifiedBy>
  <cp:revision>5</cp:revision>
  <dcterms:modified xsi:type="dcterms:W3CDTF">2023-12-15T10:51:07Z</dcterms:modified>
</cp:coreProperties>
</file>